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2"/>
    <p:restoredTop sz="94681"/>
  </p:normalViewPr>
  <p:slideViewPr>
    <p:cSldViewPr snapToGrid="0">
      <p:cViewPr varScale="1">
        <p:scale>
          <a:sx n="87" d="100"/>
          <a:sy n="87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C8DD0-D6B3-7448-A6F1-3C529C291A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8FF21-6A7D-C24B-A13E-D7EAAF7FD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1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8FF21-6A7D-C24B-A13E-D7EAAF7FDE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8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0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6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2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85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67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38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4/22/24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8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2195A83-AA4F-FE4B-AFEA-5A5576C39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nk and purple liquid flowing down a pink surface&#10;&#10;Description automatically generated">
            <a:extLst>
              <a:ext uri="{FF2B5EF4-FFF2-40B4-BE49-F238E27FC236}">
                <a16:creationId xmlns:a16="http://schemas.microsoft.com/office/drawing/2014/main" id="{144CD6D2-96E4-9AE3-8631-890344E06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3" b="1391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7594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CF8A7-3724-E16D-99EE-6E9E508C6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389" y="1826096"/>
            <a:ext cx="3149221" cy="2142699"/>
          </a:xfrm>
        </p:spPr>
        <p:txBody>
          <a:bodyPr anchor="b">
            <a:normAutofit/>
          </a:bodyPr>
          <a:lstStyle/>
          <a:p>
            <a:pPr algn="ctr"/>
            <a:r>
              <a:rPr lang="en-US" sz="4000"/>
              <a:t>PlateShare 🍛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88826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0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88DA-97AB-9BA9-335B-D8D0F2945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53" y="239151"/>
            <a:ext cx="9076329" cy="453577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 &gt;&gt; Signup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A3D5C4-2BAA-1BED-F14D-9D3820F2D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803" y="1287895"/>
            <a:ext cx="8006579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574A-27B7-74EA-7DF7-13228068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"/>
            <a:ext cx="9076329" cy="540326"/>
          </a:xfrm>
        </p:spPr>
        <p:txBody>
          <a:bodyPr>
            <a:normAutofit fontScale="90000"/>
          </a:bodyPr>
          <a:lstStyle/>
          <a:p>
            <a:r>
              <a:rPr lang="en-US" dirty="0"/>
              <a:t>After Login &gt;&gt; Dashboard Button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E1105A-87DF-4C56-DC02-19FB2E10B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197" y="539750"/>
            <a:ext cx="8240918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FCA1-E831-0A3B-5596-4728BC38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Button &gt;&gt;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6DB1802-1468-0E62-7930-98B232AC6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72" y="2247900"/>
            <a:ext cx="5614369" cy="3651250"/>
          </a:xfrm>
        </p:spPr>
      </p:pic>
    </p:spTree>
    <p:extLst>
      <p:ext uri="{BB962C8B-B14F-4D97-AF65-F5344CB8AC3E}">
        <p14:creationId xmlns:p14="http://schemas.microsoft.com/office/powerpoint/2010/main" val="174315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56A9-BAE2-96E6-1591-7DB29640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Donation Form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E90A13-F6A5-6327-CD92-57E6342A1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72" y="2247900"/>
            <a:ext cx="5614369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3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9E1F-8A83-19A6-E188-920E0DB7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66255"/>
            <a:ext cx="9076329" cy="595745"/>
          </a:xfrm>
        </p:spPr>
        <p:txBody>
          <a:bodyPr>
            <a:normAutofit fontScale="90000"/>
          </a:bodyPr>
          <a:lstStyle/>
          <a:p>
            <a:r>
              <a:rPr lang="en-US" dirty="0"/>
              <a:t>Food Cart Page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BCAAB8-A9A0-0119-4C9B-BE2C2380F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7472" y="928255"/>
            <a:ext cx="8067510" cy="497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3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512-1720-5DF2-DD05-215E4425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Page 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FF096B-0153-10E9-7EE5-AE024F33A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72" y="2247900"/>
            <a:ext cx="6931437" cy="4305300"/>
          </a:xfrm>
        </p:spPr>
      </p:pic>
    </p:spTree>
    <p:extLst>
      <p:ext uri="{BB962C8B-B14F-4D97-AF65-F5344CB8AC3E}">
        <p14:creationId xmlns:p14="http://schemas.microsoft.com/office/powerpoint/2010/main" val="112445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04F3-A955-797B-B7FC-ACB5BFF9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53" y="239152"/>
            <a:ext cx="9076329" cy="439722"/>
          </a:xfrm>
        </p:spPr>
        <p:txBody>
          <a:bodyPr>
            <a:normAutofit fontScale="90000"/>
          </a:bodyPr>
          <a:lstStyle/>
          <a:p>
            <a:r>
              <a:rPr lang="en-US" dirty="0"/>
              <a:t>Contact us Button &gt;&gt;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3314C3-82B6-E595-136C-67A859A06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509" y="831274"/>
            <a:ext cx="8671473" cy="5193668"/>
          </a:xfrm>
        </p:spPr>
      </p:pic>
    </p:spTree>
    <p:extLst>
      <p:ext uri="{BB962C8B-B14F-4D97-AF65-F5344CB8AC3E}">
        <p14:creationId xmlns:p14="http://schemas.microsoft.com/office/powerpoint/2010/main" val="107575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4643-56D1-5D60-B84C-60ACEA54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Contact info submission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820225-A2A2-6411-302E-C96F12384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988" y="1250950"/>
            <a:ext cx="714733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8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65C8-1211-1185-42D8-768C1F7B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will sent to </a:t>
            </a:r>
            <a:r>
              <a:rPr lang="en-US" dirty="0" err="1"/>
              <a:t>PlateShare</a:t>
            </a:r>
            <a:r>
              <a:rPr lang="en-US" dirty="0"/>
              <a:t> Team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51D0F3-B56A-55D9-255C-EB69FE497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72" y="2247900"/>
            <a:ext cx="5614369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86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4B19-D2AD-398C-79D7-DA197954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will be sent to User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04348D-1202-3EB4-94C7-0D5545D69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72" y="2247900"/>
            <a:ext cx="5614369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2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F601-E50F-F907-76A1-DCABF64C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17F9-85D0-DBCB-843F-C71D475FC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248257"/>
            <a:ext cx="9076329" cy="39652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Our project, "</a:t>
            </a:r>
            <a:r>
              <a:rPr lang="en-US" dirty="0" err="1"/>
              <a:t>PlateShare</a:t>
            </a:r>
            <a:r>
              <a:rPr lang="en-US" dirty="0"/>
              <a:t>," is a culmination of our Web Design Final Project, aimed at addressing the critical issue of food scarcity through the lens of community collaboration. In the contemporary landscape, food scarcity stands as a formidable global challenge. "</a:t>
            </a:r>
            <a:r>
              <a:rPr lang="en-US" dirty="0" err="1"/>
              <a:t>PlateShare</a:t>
            </a:r>
            <a:r>
              <a:rPr lang="en-US" dirty="0"/>
              <a:t>" serves as a pioneering web platform designed to foster Nourishing Networks: Building Bridges for Food Security.</a:t>
            </a:r>
          </a:p>
          <a:p>
            <a:r>
              <a:rPr lang="en-US" dirty="0"/>
              <a:t>Our innovative solution facilitates the connection between organizations committed to alleviating food insecurity and individuals eager to contribute to this cause. Through "</a:t>
            </a:r>
            <a:r>
              <a:rPr lang="en-US" dirty="0" err="1"/>
              <a:t>PlateShare</a:t>
            </a:r>
            <a:r>
              <a:rPr lang="en-US" dirty="0"/>
              <a:t>," organizations planning food donation drives, distributions, and social services can seamlessly connect with volunteers from the community who are willing to register and lend their support.</a:t>
            </a:r>
          </a:p>
          <a:p>
            <a:r>
              <a:rPr lang="en-US" dirty="0"/>
              <a:t>"</a:t>
            </a:r>
            <a:r>
              <a:rPr lang="en-US" dirty="0" err="1"/>
              <a:t>PlateShare</a:t>
            </a:r>
            <a:r>
              <a:rPr lang="en-US" dirty="0"/>
              <a:t>" offers a range of flexible volunteering opportunities, enabling individuals to donate their time, skills, and resources. Whether it's sparing a couple of hours from a busy work schedule to assist an NGO in setting up a basic website, leveraging management skills to organize donation camps, or contributing financial donations, our platform provides avenues for diverse forms of support. Together, we aim to forge a collaborative ecosystem where every contribution, no matter how small, makes a significant impact in the fight against food scarcity.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26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BE8F-7206-54EF-01BF-4A020B65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NGO Donate Now &gt;&gt;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EE9733-95DC-FA7A-E441-8F2BE2A4D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72" y="2247900"/>
            <a:ext cx="5614369" cy="3651250"/>
          </a:xfrm>
        </p:spPr>
      </p:pic>
    </p:spTree>
    <p:extLst>
      <p:ext uri="{BB962C8B-B14F-4D97-AF65-F5344CB8AC3E}">
        <p14:creationId xmlns:p14="http://schemas.microsoft.com/office/powerpoint/2010/main" val="3840381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50B0-C93D-3540-8DB8-8469BDC16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907" y="114460"/>
            <a:ext cx="9076329" cy="1064277"/>
          </a:xfrm>
        </p:spPr>
        <p:txBody>
          <a:bodyPr/>
          <a:lstStyle/>
          <a:p>
            <a:r>
              <a:rPr lang="en-US" dirty="0"/>
              <a:t>Food Donation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41C8F3-59F9-4D17-454D-1C39EA4BB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709" y="1179513"/>
            <a:ext cx="7257182" cy="47196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834DA5-6465-A165-536F-60055348A70B}"/>
              </a:ext>
            </a:extLst>
          </p:cNvPr>
          <p:cNvSpPr txBox="1"/>
          <p:nvPr/>
        </p:nvSpPr>
        <p:spPr>
          <a:xfrm>
            <a:off x="8617528" y="2078182"/>
            <a:ext cx="347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Donation Food page will have access to check the status of Food </a:t>
            </a:r>
          </a:p>
        </p:txBody>
      </p:sp>
    </p:spTree>
    <p:extLst>
      <p:ext uri="{BB962C8B-B14F-4D97-AF65-F5344CB8AC3E}">
        <p14:creationId xmlns:p14="http://schemas.microsoft.com/office/powerpoint/2010/main" val="48222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CB05-057A-DF31-6768-4C3498D9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38545"/>
            <a:ext cx="9076329" cy="821043"/>
          </a:xfrm>
        </p:spPr>
        <p:txBody>
          <a:bodyPr/>
          <a:lstStyle/>
          <a:p>
            <a:r>
              <a:rPr lang="en-US" dirty="0"/>
              <a:t>Check Status &gt;&gt;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92F9EB-4C0A-697B-F8BC-76EAD5FBE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772" y="831850"/>
            <a:ext cx="7791768" cy="5067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A20A5-0B58-4E74-22EA-D4CB059FD3AB}"/>
              </a:ext>
            </a:extLst>
          </p:cNvPr>
          <p:cNvSpPr txBox="1"/>
          <p:nvPr/>
        </p:nvSpPr>
        <p:spPr>
          <a:xfrm>
            <a:off x="9559637" y="2299855"/>
            <a:ext cx="2715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gave status if the food has been donated or distributed or not</a:t>
            </a:r>
          </a:p>
        </p:txBody>
      </p:sp>
    </p:spTree>
    <p:extLst>
      <p:ext uri="{BB962C8B-B14F-4D97-AF65-F5344CB8AC3E}">
        <p14:creationId xmlns:p14="http://schemas.microsoft.com/office/powerpoint/2010/main" val="892587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C34C-242F-18B7-020E-8DC70327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249383"/>
            <a:ext cx="9076329" cy="817417"/>
          </a:xfrm>
        </p:spPr>
        <p:txBody>
          <a:bodyPr/>
          <a:lstStyle/>
          <a:p>
            <a:r>
              <a:rPr lang="en-US" dirty="0"/>
              <a:t>Filter tag&gt;&gt; Veg/Non Veg</a:t>
            </a:r>
          </a:p>
        </p:txBody>
      </p:sp>
      <p:pic>
        <p:nvPicPr>
          <p:cNvPr id="5" name="Content Placeholder 4" descr="A screenshot of a food website&#10;&#10;Description automatically generated">
            <a:extLst>
              <a:ext uri="{FF2B5EF4-FFF2-40B4-BE49-F238E27FC236}">
                <a16:creationId xmlns:a16="http://schemas.microsoft.com/office/drawing/2014/main" id="{D5D34B93-7AE3-F803-7FEC-1ECF1F01B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408" y="1066800"/>
            <a:ext cx="7430496" cy="4832350"/>
          </a:xfrm>
        </p:spPr>
      </p:pic>
    </p:spTree>
    <p:extLst>
      <p:ext uri="{BB962C8B-B14F-4D97-AF65-F5344CB8AC3E}">
        <p14:creationId xmlns:p14="http://schemas.microsoft.com/office/powerpoint/2010/main" val="44248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F72F0-58C1-6433-7750-ED30B4D9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370449"/>
          </a:xfrm>
        </p:spPr>
        <p:txBody>
          <a:bodyPr>
            <a:normAutofit fontScale="90000"/>
          </a:bodyPr>
          <a:lstStyle/>
          <a:p>
            <a:r>
              <a:rPr lang="en-US" dirty="0"/>
              <a:t>Filter tag &gt;&gt; Non Veg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3E3F9F-2CBA-8CCF-1725-7916C5B7D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675" y="1500188"/>
            <a:ext cx="7493963" cy="4873625"/>
          </a:xfrm>
        </p:spPr>
      </p:pic>
    </p:spTree>
    <p:extLst>
      <p:ext uri="{BB962C8B-B14F-4D97-AF65-F5344CB8AC3E}">
        <p14:creationId xmlns:p14="http://schemas.microsoft.com/office/powerpoint/2010/main" val="227300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211E-0303-29C6-9E53-DCDD937F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Internationalisation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8ADE87-8884-1951-2342-5AE8A78E0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72" y="2247900"/>
            <a:ext cx="5614369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0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909A-599F-E65F-DEA1-B653E532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CC37-8FDF-4C7D-AA0E-D089446F5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Akanksha Pandey (</a:t>
            </a:r>
            <a:r>
              <a:rPr lang="en-US" dirty="0" err="1"/>
              <a:t>pandey.akan@northeastern.edu</a:t>
            </a:r>
            <a:r>
              <a:rPr lang="en-US" dirty="0"/>
              <a:t>)</a:t>
            </a:r>
          </a:p>
          <a:p>
            <a:r>
              <a:rPr lang="en-US" dirty="0"/>
              <a:t>Akanksha Pawar (</a:t>
            </a:r>
            <a:r>
              <a:rPr lang="en-US" dirty="0" err="1"/>
              <a:t>pawar.ak@northeastern.edu</a:t>
            </a:r>
            <a:r>
              <a:rPr lang="en-US" dirty="0"/>
              <a:t>)</a:t>
            </a:r>
          </a:p>
          <a:p>
            <a:r>
              <a:rPr lang="en-US" dirty="0"/>
              <a:t>Chetan </a:t>
            </a:r>
            <a:r>
              <a:rPr lang="en-US" dirty="0" err="1"/>
              <a:t>Warad</a:t>
            </a:r>
            <a:r>
              <a:rPr lang="en-US" dirty="0"/>
              <a:t> (</a:t>
            </a:r>
            <a:r>
              <a:rPr lang="en-US"/>
              <a:t>warad.c@northeastern.edu)</a:t>
            </a:r>
            <a:endParaRPr lang="en-US" dirty="0"/>
          </a:p>
          <a:p>
            <a:r>
              <a:rPr lang="en-US" dirty="0"/>
              <a:t>Yash Deshpande (</a:t>
            </a:r>
            <a:r>
              <a:rPr lang="en-US" dirty="0" err="1"/>
              <a:t>Deshpande.ya@northeastern.edu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396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0559-BA91-29CE-A055-A6E30AA1C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297713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31E54-0022-8DEA-9C1E-58CB3EB3A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891" y="1444625"/>
            <a:ext cx="6849531" cy="44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6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5978-8A9F-5647-86EF-086880063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962" y="114461"/>
            <a:ext cx="9076329" cy="481286"/>
          </a:xfrm>
        </p:spPr>
        <p:txBody>
          <a:bodyPr>
            <a:normAutofit fontScale="90000"/>
          </a:bodyPr>
          <a:lstStyle/>
          <a:p>
            <a:r>
              <a:rPr lang="en-US"/>
              <a:t>Home page &gt;&gt; About us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CE2A4D-1213-E3D7-D244-63940F1DC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655" y="803275"/>
            <a:ext cx="8495049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5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8A3B-640C-03DF-C896-86B37F6B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26" y="169878"/>
            <a:ext cx="9076329" cy="356595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 &gt;&gt; Our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368E40-6CA9-9AD8-28D2-E71F9976D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352" y="706437"/>
            <a:ext cx="9446593" cy="56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6FE8F-F3C5-D7A0-4B95-3ECEF70FE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799" y="183733"/>
            <a:ext cx="9076329" cy="384304"/>
          </a:xfrm>
        </p:spPr>
        <p:txBody>
          <a:bodyPr>
            <a:normAutofit fontScale="90000"/>
          </a:bodyPr>
          <a:lstStyle/>
          <a:p>
            <a:r>
              <a:rPr lang="en-US" dirty="0"/>
              <a:t>Home Page &gt;&gt; Contact us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36ECCC-3F72-FEB7-DA2D-830DEEA48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521" y="858838"/>
            <a:ext cx="7750270" cy="50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51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9DF2-D22B-CDC1-25AB-1957FB21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142169"/>
            <a:ext cx="9076329" cy="384304"/>
          </a:xfrm>
        </p:spPr>
        <p:txBody>
          <a:bodyPr>
            <a:normAutofit fontScale="90000"/>
          </a:bodyPr>
          <a:lstStyle/>
          <a:p>
            <a:r>
              <a:rPr lang="en-US"/>
              <a:t>Home page &gt;&gt; Login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6C7368-E8FF-60D9-D115-7E2AB93E7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397" y="1053523"/>
            <a:ext cx="8260446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7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FEEC-C180-C6B0-BDF9-98D2490E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Login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4E33EBF-3A7B-8571-160B-144892DF6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72" y="2247900"/>
            <a:ext cx="5614369" cy="3651250"/>
          </a:xfrm>
        </p:spPr>
      </p:pic>
    </p:spTree>
    <p:extLst>
      <p:ext uri="{BB962C8B-B14F-4D97-AF65-F5344CB8AC3E}">
        <p14:creationId xmlns:p14="http://schemas.microsoft.com/office/powerpoint/2010/main" val="984627392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LightSeedLeftStep">
      <a:dk1>
        <a:srgbClr val="000000"/>
      </a:dk1>
      <a:lt1>
        <a:srgbClr val="FFFFFF"/>
      </a:lt1>
      <a:dk2>
        <a:srgbClr val="41242F"/>
      </a:dk2>
      <a:lt2>
        <a:srgbClr val="E2E5E8"/>
      </a:lt2>
      <a:accent1>
        <a:srgbClr val="D39460"/>
      </a:accent1>
      <a:accent2>
        <a:srgbClr val="D46864"/>
      </a:accent2>
      <a:accent3>
        <a:srgbClr val="DC80A3"/>
      </a:accent3>
      <a:accent4>
        <a:srgbClr val="D464BE"/>
      </a:accent4>
      <a:accent5>
        <a:srgbClr val="C880DC"/>
      </a:accent5>
      <a:accent6>
        <a:srgbClr val="8E64D4"/>
      </a:accent6>
      <a:hlink>
        <a:srgbClr val="5C85A7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382</Words>
  <Application>Microsoft Macintosh PowerPoint</Application>
  <PresentationFormat>Widescreen</PresentationFormat>
  <Paragraphs>35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Arial</vt:lpstr>
      <vt:lpstr>Goudy Old Style</vt:lpstr>
      <vt:lpstr>MarrakeshVTI</vt:lpstr>
      <vt:lpstr>PlateShare 🍛</vt:lpstr>
      <vt:lpstr>Project Description</vt:lpstr>
      <vt:lpstr>Team Members</vt:lpstr>
      <vt:lpstr>Home page</vt:lpstr>
      <vt:lpstr>Home page &gt;&gt; About us </vt:lpstr>
      <vt:lpstr>Home page &gt;&gt; Our vision</vt:lpstr>
      <vt:lpstr>Home Page &gt;&gt; Contact us </vt:lpstr>
      <vt:lpstr>Home page &gt;&gt; Login</vt:lpstr>
      <vt:lpstr>Google Login</vt:lpstr>
      <vt:lpstr>Home Page &gt;&gt; Signup</vt:lpstr>
      <vt:lpstr>After Login &gt;&gt; Dashboard Button</vt:lpstr>
      <vt:lpstr>Dashboard Button &gt;&gt; </vt:lpstr>
      <vt:lpstr>Food Donation Form</vt:lpstr>
      <vt:lpstr>Food Cart Page </vt:lpstr>
      <vt:lpstr>Profile Page </vt:lpstr>
      <vt:lpstr>Contact us Button &gt;&gt;</vt:lpstr>
      <vt:lpstr>Contact info submission</vt:lpstr>
      <vt:lpstr>Mail will sent to PlateShare Team</vt:lpstr>
      <vt:lpstr>Mail will be sent to User </vt:lpstr>
      <vt:lpstr>NGO Donate Now &gt;&gt; </vt:lpstr>
      <vt:lpstr>Food Donation Page</vt:lpstr>
      <vt:lpstr>Check Status &gt;&gt;</vt:lpstr>
      <vt:lpstr>Filter tag&gt;&gt; Veg/Non Veg</vt:lpstr>
      <vt:lpstr>Filter tag &gt;&gt; Non Veg</vt:lpstr>
      <vt:lpstr>Internationalisation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PlateShare 🍛</dc:title>
  <dc:creator>Yash Deshpande</dc:creator>
  <cp:lastModifiedBy>Yash Deshpande</cp:lastModifiedBy>
  <cp:revision>3</cp:revision>
  <dcterms:created xsi:type="dcterms:W3CDTF">2024-04-22T18:26:27Z</dcterms:created>
  <dcterms:modified xsi:type="dcterms:W3CDTF">2024-04-22T23:22:26Z</dcterms:modified>
</cp:coreProperties>
</file>